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F47B0-27A8-4CCB-9E0D-E9433DADE625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41B8B-013B-47FC-8C63-63A8DCCE0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3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D1D4-5186-4514-801C-B3FE1FC8BC10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BABCE-FACA-48FE-B322-D82FB3CC2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696200" cy="1371599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Life Coping Skills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105400"/>
          </a:xfrm>
        </p:spPr>
        <p:txBody>
          <a:bodyPr>
            <a:normAutofit fontScale="92500" lnSpcReduction="20000"/>
          </a:bodyPr>
          <a:lstStyle/>
          <a:p>
            <a:endParaRPr lang="en-US" sz="4400" b="1" dirty="0" smtClean="0"/>
          </a:p>
          <a:p>
            <a:r>
              <a:rPr lang="en-US" sz="4400" b="1" dirty="0" smtClean="0">
                <a:solidFill>
                  <a:srgbClr val="FF0000"/>
                </a:solidFill>
              </a:rPr>
              <a:t>Stress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&amp;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Time Management</a:t>
            </a:r>
          </a:p>
          <a:p>
            <a:endParaRPr lang="en-US" sz="4400" b="1" dirty="0" smtClean="0"/>
          </a:p>
          <a:p>
            <a:r>
              <a:rPr lang="en-US" sz="4400" b="1" i="1" dirty="0" smtClean="0">
                <a:solidFill>
                  <a:srgbClr val="007033"/>
                </a:solidFill>
              </a:rPr>
              <a:t>by</a:t>
            </a:r>
          </a:p>
          <a:p>
            <a:r>
              <a:rPr lang="en-US" sz="4400" b="1" i="1" dirty="0" err="1" smtClean="0">
                <a:solidFill>
                  <a:srgbClr val="007033"/>
                </a:solidFill>
              </a:rPr>
              <a:t>Valoula</a:t>
            </a:r>
            <a:r>
              <a:rPr lang="en-US" sz="4400" b="1" i="1" dirty="0" smtClean="0">
                <a:solidFill>
                  <a:srgbClr val="007033"/>
                </a:solidFill>
              </a:rPr>
              <a:t> “</a:t>
            </a:r>
            <a:r>
              <a:rPr lang="en-US" sz="4400" b="1" i="1" dirty="0" err="1" smtClean="0">
                <a:solidFill>
                  <a:srgbClr val="007033"/>
                </a:solidFill>
              </a:rPr>
              <a:t>Ula</a:t>
            </a:r>
            <a:r>
              <a:rPr lang="en-US" sz="4400" b="1" i="1" dirty="0" smtClean="0">
                <a:solidFill>
                  <a:srgbClr val="007033"/>
                </a:solidFill>
              </a:rPr>
              <a:t>” </a:t>
            </a:r>
            <a:r>
              <a:rPr lang="en-US" sz="4400" b="1" i="1" dirty="0" err="1" smtClean="0">
                <a:solidFill>
                  <a:srgbClr val="007033"/>
                </a:solidFill>
              </a:rPr>
              <a:t>Suapaia</a:t>
            </a:r>
            <a:endParaRPr lang="en-US" sz="4400" b="1" i="1" dirty="0" smtClean="0">
              <a:solidFill>
                <a:srgbClr val="007033"/>
              </a:solidFill>
            </a:endParaRPr>
          </a:p>
          <a:p>
            <a:r>
              <a:rPr lang="en-US" sz="4400" b="1" dirty="0" smtClean="0">
                <a:solidFill>
                  <a:srgbClr val="007033"/>
                </a:solidFill>
              </a:rPr>
              <a:t> </a:t>
            </a:r>
          </a:p>
          <a:p>
            <a:endParaRPr lang="en-US" sz="4400" b="1" dirty="0" smtClean="0"/>
          </a:p>
          <a:p>
            <a:endParaRPr lang="en-US" dirty="0"/>
          </a:p>
        </p:txBody>
      </p:sp>
      <p:pic>
        <p:nvPicPr>
          <p:cNvPr id="1027" name="Picture 3" descr="C:\Users\Guest\AppData\Local\Microsoft\Windows\Temporary Internet Files\Content.IE5\0XX2R559\MC9003343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667000"/>
            <a:ext cx="2041855" cy="2074164"/>
          </a:xfrm>
          <a:prstGeom prst="rect">
            <a:avLst/>
          </a:prstGeom>
          <a:noFill/>
        </p:spPr>
      </p:pic>
      <p:pic>
        <p:nvPicPr>
          <p:cNvPr id="1028" name="Picture 4" descr="C:\Users\Guest\AppData\Local\Microsoft\Windows\Temporary Internet Files\Content.IE5\RXEEJPKY\MC9000403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14400"/>
            <a:ext cx="2057400" cy="1983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Plan</a:t>
            </a:r>
            <a:r>
              <a:rPr lang="en-US" sz="4400" b="1" dirty="0" smtClean="0"/>
              <a:t> - </a:t>
            </a:r>
            <a:r>
              <a:rPr lang="en-US" sz="4400" dirty="0" smtClean="0"/>
              <a:t>Make a </a:t>
            </a:r>
            <a:r>
              <a:rPr lang="en-US" sz="4400" b="1" u="sng" dirty="0" smtClean="0"/>
              <a:t>purposeful response</a:t>
            </a:r>
            <a:r>
              <a:rPr lang="en-US" sz="4400" dirty="0" smtClean="0"/>
              <a:t> plan to predicted stressors.  Planning responses helps to create healthy response patterns rather than defaulting to stress responses.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Do it!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Effective management requires purposeful plans that are </a:t>
            </a:r>
            <a:r>
              <a:rPr lang="en-US" sz="3600" b="1" u="sng" dirty="0" smtClean="0"/>
              <a:t>carried out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 positive plan that is implemented leads to </a:t>
            </a:r>
            <a:r>
              <a:rPr lang="en-US" sz="3600" b="1" u="sng" dirty="0" smtClean="0"/>
              <a:t>learning and growth</a:t>
            </a:r>
            <a:r>
              <a:rPr lang="en-US" sz="3600" dirty="0" smtClean="0"/>
              <a:t>.  The negatives that we think about five times more than the positives keep us in a stress pattern.  We all have “don’ts” in our head.  In order to effectively manage stress we must change the negative </a:t>
            </a:r>
            <a:r>
              <a:rPr lang="en-US" sz="3600" b="1" u="sng" dirty="0" smtClean="0"/>
              <a:t>don’ts</a:t>
            </a:r>
            <a:r>
              <a:rPr lang="en-US" sz="3600" dirty="0" smtClean="0"/>
              <a:t> into positive </a:t>
            </a:r>
            <a:r>
              <a:rPr lang="en-US" sz="3600" b="1" u="sng" dirty="0" smtClean="0"/>
              <a:t>dos.</a:t>
            </a:r>
            <a:endParaRPr lang="en-US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4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</a:t>
            </a:r>
            <a:r>
              <a:rPr lang="en-US" sz="3600" i="1" dirty="0" smtClean="0">
                <a:solidFill>
                  <a:srgbClr val="00B050"/>
                </a:solidFill>
              </a:rPr>
              <a:t>You can’t do a don’t, the only way to do a don’t is to change the don’t into a do and end up doing the do rather than doing the don’t</a:t>
            </a:r>
            <a:r>
              <a:rPr lang="en-US" sz="3600" dirty="0" smtClean="0">
                <a:solidFill>
                  <a:srgbClr val="00B050"/>
                </a:solidFill>
              </a:rPr>
              <a:t>.” </a:t>
            </a:r>
            <a:r>
              <a:rPr lang="en-US" sz="3600" dirty="0" smtClean="0"/>
              <a:t>(R. Newton)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8077200" cy="3124201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List “don’ts” on the board then change each one into a positive “do”. 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 </a:t>
            </a:r>
            <a:r>
              <a:rPr lang="en-US" b="1" u="sng" dirty="0" smtClean="0"/>
              <a:t> 	</a:t>
            </a:r>
            <a:r>
              <a:rPr lang="en-US" b="1" u="sng" dirty="0" smtClean="0">
                <a:solidFill>
                  <a:srgbClr val="00B050"/>
                </a:solidFill>
              </a:rPr>
              <a:t>Don’t</a:t>
            </a:r>
            <a:r>
              <a:rPr lang="en-US" b="1" u="sng" dirty="0" smtClean="0"/>
              <a:t>				</a:t>
            </a:r>
            <a:r>
              <a:rPr lang="en-US" b="1" u="sng" dirty="0" smtClean="0">
                <a:solidFill>
                  <a:srgbClr val="00B050"/>
                </a:solidFill>
              </a:rPr>
              <a:t>Do</a:t>
            </a:r>
            <a:r>
              <a:rPr lang="en-US" b="1" u="sng" dirty="0" smtClean="0"/>
              <a:t>____</a:t>
            </a:r>
          </a:p>
          <a:p>
            <a:pPr>
              <a:buNone/>
            </a:pPr>
            <a:r>
              <a:rPr lang="en-US" sz="2800" dirty="0" smtClean="0"/>
              <a:t>e.g.  Stealing			e.g. Give to others</a:t>
            </a:r>
          </a:p>
          <a:p>
            <a:pPr>
              <a:buNone/>
            </a:pPr>
            <a:r>
              <a:rPr lang="en-US" sz="2800" dirty="0" smtClean="0"/>
              <a:t>e.g. Disrespect			e.g. Compliment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52578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u="sng" dirty="0" smtClean="0">
                <a:solidFill>
                  <a:srgbClr val="FF0000"/>
                </a:solidFill>
              </a:rPr>
              <a:t>Test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4900" b="1" dirty="0" smtClean="0"/>
              <a:t>Hand out tests and collect when done</a:t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>
                <a:solidFill>
                  <a:srgbClr val="00B050"/>
                </a:solidFill>
              </a:rPr>
              <a:t>Questions &amp; Answers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Stress?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Feeling </a:t>
            </a:r>
            <a:r>
              <a:rPr lang="en-US" sz="4000" b="1" u="sng" dirty="0" smtClean="0"/>
              <a:t>out of control or pressured </a:t>
            </a:r>
            <a:r>
              <a:rPr lang="en-US" sz="4000" dirty="0" smtClean="0"/>
              <a:t>in an area or areas in life.</a:t>
            </a:r>
          </a:p>
          <a:p>
            <a:r>
              <a:rPr lang="en-US" sz="4000" dirty="0" smtClean="0"/>
              <a:t>You cannot eliminate stress or the pressures of time</a:t>
            </a:r>
          </a:p>
          <a:p>
            <a:r>
              <a:rPr lang="en-US" sz="4000" dirty="0" smtClean="0"/>
              <a:t>Stress happens!</a:t>
            </a:r>
          </a:p>
          <a:p>
            <a:r>
              <a:rPr lang="en-US" sz="4000" dirty="0" smtClean="0"/>
              <a:t>Learn to manage it well.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What can you control?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53400" cy="3962400"/>
          </a:xfrm>
        </p:spPr>
        <p:txBody>
          <a:bodyPr/>
          <a:lstStyle/>
          <a:p>
            <a:r>
              <a:rPr lang="en-US" sz="4800" b="1" u="sng" dirty="0" smtClean="0"/>
              <a:t>Only how you respond to what you feel and what you think</a:t>
            </a:r>
            <a:r>
              <a:rPr lang="en-US" sz="4800" b="1" dirty="0" smtClean="0"/>
              <a:t> </a:t>
            </a:r>
          </a:p>
          <a:p>
            <a:pPr>
              <a:buNone/>
            </a:pPr>
            <a:r>
              <a:rPr lang="en-US" sz="4800" b="1" dirty="0"/>
              <a:t> </a:t>
            </a:r>
            <a:r>
              <a:rPr lang="en-US" sz="4800" b="1" dirty="0" smtClean="0"/>
              <a:t> (ref: </a:t>
            </a:r>
            <a:r>
              <a:rPr lang="en-US" sz="4800" b="1" i="1" dirty="0" smtClean="0"/>
              <a:t>Anger Management</a:t>
            </a:r>
            <a:r>
              <a:rPr lang="en-US" sz="4800" b="1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I.P.O.D Model of Stress and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Time Management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Identify stressors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Stressors are those things, people, or situations that you </a:t>
            </a:r>
            <a:r>
              <a:rPr lang="en-US" sz="4000" b="1" u="sng" dirty="0" smtClean="0"/>
              <a:t>respond</a:t>
            </a:r>
            <a:r>
              <a:rPr lang="en-US" sz="4000" dirty="0" smtClean="0"/>
              <a:t> to with tension, anxiety, worry, or an out-of-control feeling.</a:t>
            </a:r>
          </a:p>
          <a:p>
            <a:r>
              <a:rPr lang="en-US" sz="4000" dirty="0" smtClean="0"/>
              <a:t>What are some of your stressors?  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List stressors on the board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25000" lnSpcReduction="20000"/>
          </a:bodyPr>
          <a:lstStyle/>
          <a:p>
            <a:endParaRPr lang="en-US" sz="5600" dirty="0" smtClean="0"/>
          </a:p>
          <a:p>
            <a:pPr>
              <a:buNone/>
            </a:pPr>
            <a:r>
              <a:rPr lang="en-US" sz="17600" b="1" u="sng" dirty="0" smtClean="0">
                <a:solidFill>
                  <a:srgbClr val="FF0000"/>
                </a:solidFill>
              </a:rPr>
              <a:t>Prioritize</a:t>
            </a:r>
          </a:p>
          <a:p>
            <a:endParaRPr lang="en-US" sz="5600" dirty="0"/>
          </a:p>
          <a:p>
            <a:endParaRPr lang="en-US" sz="5600" dirty="0"/>
          </a:p>
          <a:p>
            <a:r>
              <a:rPr lang="en-US" sz="16000" dirty="0" smtClean="0"/>
              <a:t>In order to effectively deal with stress and time we must put in order the things that are most </a:t>
            </a:r>
            <a:r>
              <a:rPr lang="en-US" sz="16000" b="1" u="sng" dirty="0" smtClean="0"/>
              <a:t>important</a:t>
            </a:r>
            <a:r>
              <a:rPr lang="en-US" sz="16000" dirty="0" smtClean="0"/>
              <a:t> and need attention most </a:t>
            </a:r>
            <a:r>
              <a:rPr lang="en-US" sz="16000" b="1" u="sng" dirty="0" smtClean="0"/>
              <a:t>immediately</a:t>
            </a:r>
            <a:r>
              <a:rPr lang="en-US" sz="16000" b="1" dirty="0" smtClean="0"/>
              <a:t>.  </a:t>
            </a:r>
            <a:r>
              <a:rPr lang="en-US" sz="16000" b="1" u="sng" dirty="0" smtClean="0"/>
              <a:t>Prioritize the previous stressors on the following chart on the board.</a:t>
            </a:r>
            <a:r>
              <a:rPr lang="en-US" sz="16000" dirty="0" smtClean="0"/>
              <a:t> </a:t>
            </a:r>
          </a:p>
          <a:p>
            <a:pPr>
              <a:buNone/>
            </a:pPr>
            <a:endParaRPr lang="en-US" sz="11000" dirty="0" smtClean="0"/>
          </a:p>
          <a:p>
            <a:endParaRPr lang="en-US" sz="11000" dirty="0" smtClean="0"/>
          </a:p>
          <a:p>
            <a:pPr>
              <a:buNone/>
            </a:pPr>
            <a:r>
              <a:rPr lang="en-US" sz="110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Important</a:t>
            </a:r>
            <a:r>
              <a:rPr lang="en-US" sz="4000" dirty="0" smtClean="0"/>
              <a:t> – This must get done in order for life to continue.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Unimportant</a:t>
            </a:r>
            <a:r>
              <a:rPr lang="en-US" sz="4000" dirty="0" smtClean="0"/>
              <a:t>- The world will continue even if this never gets done.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Immediate</a:t>
            </a:r>
            <a:r>
              <a:rPr lang="en-US" sz="4000" dirty="0" smtClean="0"/>
              <a:t> – This must get done NOW!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Wait</a:t>
            </a:r>
            <a:r>
              <a:rPr lang="en-US" sz="4000" dirty="0" smtClean="0"/>
              <a:t> – This might need to get done sometime before the next ice age.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57400" y="1524000"/>
          <a:ext cx="4724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514600"/>
              </a:tblGrid>
              <a:tr h="68580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3600" y="762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Important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762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Unimportant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Immediate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286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Wait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3581400"/>
            <a:ext cx="723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Circle the most populated quadrant.  Many of the things we spend the most effort and time on are unimportant and can wait.</a:t>
            </a:r>
            <a:endParaRPr lang="en-US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Organize</a:t>
            </a:r>
          </a:p>
          <a:p>
            <a:pPr>
              <a:buNone/>
            </a:pPr>
            <a:r>
              <a:rPr lang="en-US" sz="4000" dirty="0" smtClean="0"/>
              <a:t>	Since we cannot eliminate or control stress or the pressures of time, we must </a:t>
            </a:r>
            <a:r>
              <a:rPr lang="en-US" sz="4000" b="1" u="sng" dirty="0" smtClean="0"/>
              <a:t>purposefully organize </a:t>
            </a:r>
            <a:r>
              <a:rPr lang="en-US" sz="4000" dirty="0" smtClean="0"/>
              <a:t>our responses.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Schedule</a:t>
            </a:r>
            <a:r>
              <a:rPr lang="en-US" sz="4000" dirty="0" smtClean="0"/>
              <a:t> – Using the information from identifying stressors and prioritizing, place the </a:t>
            </a:r>
            <a:r>
              <a:rPr lang="en-US" sz="4000" b="1" u="sng" dirty="0" smtClean="0"/>
              <a:t>most import</a:t>
            </a:r>
            <a:r>
              <a:rPr lang="en-US" sz="4000" dirty="0" smtClean="0"/>
              <a:t>ant and </a:t>
            </a:r>
            <a:r>
              <a:rPr lang="en-US" sz="4000" b="1" u="sng" dirty="0" smtClean="0"/>
              <a:t>immediate</a:t>
            </a:r>
            <a:r>
              <a:rPr lang="en-US" sz="4000" dirty="0" smtClean="0"/>
              <a:t> things on a schedule first.  If we schedule things we tend to get them done and it gives a sense of control.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Routine</a:t>
            </a:r>
            <a:r>
              <a:rPr lang="en-US" sz="4400" dirty="0" smtClean="0"/>
              <a:t> – Repeated routine forms habits.  Establish a routine time and way you deal with stress and managing tasks.  Routine gives us a sense of </a:t>
            </a:r>
            <a:r>
              <a:rPr lang="en-US" sz="4400" b="1" u="sng" dirty="0" smtClean="0"/>
              <a:t>control </a:t>
            </a:r>
            <a:r>
              <a:rPr lang="en-US" sz="4400" dirty="0" smtClean="0"/>
              <a:t>which minimizes stress and wasted time.</a:t>
            </a:r>
            <a:endParaRPr lang="en-US" sz="4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385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Life Coping Skills</vt:lpstr>
      <vt:lpstr>What is Stress?</vt:lpstr>
      <vt:lpstr>What can you control?</vt:lpstr>
      <vt:lpstr>I.P.O.D Model of Stress and  Time 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 it!</vt:lpstr>
      <vt:lpstr>“You can’t do a don’t, the only way to do a don’t is to change the don’t into a do and end up doing the do rather than doing the don’t.” (R. Newton) </vt:lpstr>
      <vt:lpstr>  Test  Hand out tests and collect when done  Questions &amp; Answers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Coping Skills</dc:title>
  <dc:creator>Guest</dc:creator>
  <cp:lastModifiedBy>Kelly A Donnelly</cp:lastModifiedBy>
  <cp:revision>41</cp:revision>
  <dcterms:created xsi:type="dcterms:W3CDTF">2013-07-30T05:03:09Z</dcterms:created>
  <dcterms:modified xsi:type="dcterms:W3CDTF">2014-04-28T22:42:44Z</dcterms:modified>
</cp:coreProperties>
</file>